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69A9-DC6D-4F4F-BA9B-2E47B445BA3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DCCBD-972D-4EE3-99A2-866F741E8D6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73770"/>
            <a:ext cx="12192000" cy="4130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70354" y="245335"/>
            <a:ext cx="7851289" cy="817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Optional activity: writing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w</a:t>
            </a:r>
            <a:r>
              <a:rPr lang="en-US" sz="30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ith</a:t>
            </a:r>
            <a:r>
              <a:rPr lang="en-US" sz="30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books closed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0" y="1332489"/>
          <a:ext cx="12192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978946"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3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US" sz="3000" b="1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ewrite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the sentences adding </a:t>
                      </a:r>
                      <a:r>
                        <a:rPr lang="en-US" sz="3000" b="1" i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also</a:t>
                      </a:r>
                      <a:r>
                        <a:rPr lang="en-US" sz="3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to each one</a:t>
                      </a:r>
                      <a:endParaRPr lang="en-US" sz="3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585">
                <a:tc>
                  <a:txBody>
                    <a:bodyPr/>
                    <a:lstStyle/>
                    <a:p>
                      <a:endParaRPr lang="vi-VN" sz="3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585">
                <a:tc>
                  <a:txBody>
                    <a:bodyPr/>
                    <a:lstStyle/>
                    <a:p>
                      <a:endParaRPr lang="vi-VN" sz="3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585">
                <a:tc>
                  <a:txBody>
                    <a:bodyPr/>
                    <a:lstStyle/>
                    <a:p>
                      <a:endParaRPr lang="vi-VN" sz="3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vi-VN" sz="3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4585">
                <a:tc>
                  <a:txBody>
                    <a:bodyPr/>
                    <a:lstStyle/>
                    <a:p>
                      <a:endParaRPr lang="vi-VN" sz="30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0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-2" y="4257196"/>
            <a:ext cx="609958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People sing in the streets and they dance.</a:t>
            </a:r>
            <a:endParaRPr lang="en-US" sz="30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587" y="2236344"/>
            <a:ext cx="609958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I love the costumes and I enjoy the music.</a:t>
            </a:r>
            <a:endParaRPr lang="en-US" sz="30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587" y="5207527"/>
            <a:ext cx="609958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 At the end of the day I'm very happy and I'm tired.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284127"/>
            <a:ext cx="7526303" cy="5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The carnival is colorful and it's fun.</a:t>
            </a:r>
            <a:endParaRPr lang="en-US" sz="3000" dirty="0" smtClean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51752" y="2209781"/>
            <a:ext cx="594024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indent="-139700">
              <a:lnSpc>
                <a:spcPct val="115000"/>
              </a:lnSpc>
              <a:spcAft>
                <a:spcPts val="0"/>
              </a:spcAft>
            </a:pPr>
            <a:r>
              <a:rPr lang="en-US" sz="3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I love the costumes and I also enjoy the music.</a:t>
            </a:r>
            <a:endParaRPr lang="en-US" sz="30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51751" y="3313727"/>
            <a:ext cx="5940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carnival is colorful and it's also fun.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51752" y="4318191"/>
            <a:ext cx="59402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People sing in the streets and they also dance.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165" y="5264102"/>
            <a:ext cx="59438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At the end of the day I'm very happy and I'm also tired.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10" grpId="0"/>
      <p:bldP spid="8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vi-VN" sz="3000" dirty="0" smtClean="0">
                <a:latin typeface="+mj-lt"/>
                <a:cs typeface="Times New Roman" panose="02020603050405020304" pitchFamily="18" charset="0"/>
              </a:rPr>
              <a:t>EXERCISE 5:</a:t>
            </a:r>
            <a:r>
              <a:rPr lang="en-US" sz="3000" b="1" dirty="0">
                <a:latin typeface="+mj-lt"/>
              </a:rPr>
              <a:t> 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2365" y="796346"/>
            <a:ext cx="4234155" cy="31948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87" y="796346"/>
            <a:ext cx="4709014" cy="31948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3604" y="4260429"/>
            <a:ext cx="7709648" cy="249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What's the celebration? </a:t>
            </a:r>
            <a:endParaRPr lang="vi-VN" sz="3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people do?</a:t>
            </a:r>
            <a:endParaRPr lang="en-US" sz="3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usually do?</a:t>
            </a:r>
            <a:endParaRPr lang="en-US" sz="3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What do you like or dislike about it?</a:t>
            </a:r>
            <a:endParaRPr lang="en-US" sz="3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29484" y="2913373"/>
            <a:ext cx="723776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Learn by heart all the new words and the </a:t>
            </a:r>
            <a:r>
              <a:rPr lang="vi-VN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structure.</a:t>
            </a:r>
            <a:endParaRPr lang="en-US" sz="3400" dirty="0" smtClean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  <a:p>
            <a:pPr>
              <a:spcAft>
                <a:spcPts val="0"/>
              </a:spcAft>
              <a:tabLst>
                <a:tab pos="581025" algn="l"/>
              </a:tabLst>
            </a:pPr>
            <a:r>
              <a:rPr lang="en-US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- Prepare for next </a:t>
            </a:r>
            <a:r>
              <a:rPr lang="vi-VN" sz="3400" dirty="0" smtClean="0">
                <a:solidFill>
                  <a:srgbClr val="CC9900"/>
                </a:solidFill>
                <a:latin typeface="Times New Roman" panose="02020603050405020304" pitchFamily="18" charset="0"/>
                <a:ea typeface="MS Mincho"/>
              </a:rPr>
              <a:t>lesson.</a:t>
            </a:r>
            <a:endParaRPr lang="en-US" sz="3400" dirty="0" smtClean="0">
              <a:solidFill>
                <a:srgbClr val="CC990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68" y="3353696"/>
            <a:ext cx="3524250" cy="2857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0861" y="2910684"/>
            <a:ext cx="6944493" cy="1664682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455" y="722847"/>
            <a:ext cx="7478615" cy="14676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4856" y="1126427"/>
            <a:ext cx="101659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LESSON </a:t>
            </a:r>
            <a:r>
              <a:rPr lang="en-US" sz="3800" b="1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7: WRITING - A SPECIAL DAY</a:t>
            </a:r>
            <a:endParaRPr lang="en-US" sz="3800" b="1" dirty="0">
              <a:solidFill>
                <a:srgbClr val="FF0000"/>
              </a:solidFill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67581" y="178405"/>
            <a:ext cx="398949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4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</a:rPr>
              <a:t>UNIT 2: DAYS</a:t>
            </a:r>
            <a:endParaRPr lang="en-US" sz="4600" b="1" dirty="0">
              <a:solidFill>
                <a:srgbClr val="0070C0"/>
              </a:solidFill>
              <a:latin typeface="Times New Roman" panose="02020603050405020304" pitchFamily="18" charset="0"/>
              <a:ea typeface="MS Minch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7581" y="1803535"/>
            <a:ext cx="47625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839" y="219550"/>
            <a:ext cx="3483461" cy="2387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58" y="3516463"/>
            <a:ext cx="3941222" cy="2459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980" y="177999"/>
            <a:ext cx="4720497" cy="2409938"/>
          </a:xfrm>
          <a:prstGeom prst="rect">
            <a:avLst/>
          </a:prstGeom>
        </p:spPr>
      </p:pic>
      <p:pic>
        <p:nvPicPr>
          <p:cNvPr id="1026" name="Picture 2" descr="Hung King Festival in Viet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80" y="3449886"/>
            <a:ext cx="3590814" cy="246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37387" y="6213444"/>
            <a:ext cx="4514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King Hung's Commemoration</a:t>
            </a:r>
            <a:endParaRPr lang="en-US" sz="28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6382" y="6213444"/>
            <a:ext cx="3470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Book Reading Festival</a:t>
            </a:r>
            <a:endParaRPr lang="en-US" sz="28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345" y="2755585"/>
            <a:ext cx="5267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Nguyen Hue Flower Street Festival</a:t>
            </a:r>
            <a:endParaRPr lang="en-US" sz="28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7343" y="2755585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Mid-Autumn Festival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976" y="1506523"/>
            <a:ext cx="3714076" cy="371407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46687" y="212111"/>
            <a:ext cx="3504083" cy="2042522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-1" fmla="*/ 123825 w 2679700"/>
              <a:gd name="connsiteY0-2" fmla="*/ 1006475 h 1006475"/>
              <a:gd name="connsiteX1-3" fmla="*/ 2200275 w 2679700"/>
              <a:gd name="connsiteY1-4" fmla="*/ 1006475 h 1006475"/>
              <a:gd name="connsiteX2-5" fmla="*/ 2679700 w 2679700"/>
              <a:gd name="connsiteY2-6" fmla="*/ 806450 h 1006475"/>
              <a:gd name="connsiteX3-7" fmla="*/ 2501900 w 2679700"/>
              <a:gd name="connsiteY3-8" fmla="*/ 396875 h 1006475"/>
              <a:gd name="connsiteX4-9" fmla="*/ 1666875 w 2679700"/>
              <a:gd name="connsiteY4-10" fmla="*/ 0 h 1006475"/>
              <a:gd name="connsiteX5-11" fmla="*/ 600075 w 2679700"/>
              <a:gd name="connsiteY5-12" fmla="*/ 25400 h 1006475"/>
              <a:gd name="connsiteX6-13" fmla="*/ 0 w 2679700"/>
              <a:gd name="connsiteY6-14" fmla="*/ 615950 h 1006475"/>
              <a:gd name="connsiteX7-15" fmla="*/ 123825 w 2679700"/>
              <a:gd name="connsiteY7-16" fmla="*/ 1006475 h 1006475"/>
              <a:gd name="connsiteX0-17" fmla="*/ 123825 w 2679700"/>
              <a:gd name="connsiteY0-18" fmla="*/ 1006475 h 1006475"/>
              <a:gd name="connsiteX1-19" fmla="*/ 2200275 w 2679700"/>
              <a:gd name="connsiteY1-20" fmla="*/ 1006475 h 1006475"/>
              <a:gd name="connsiteX2-21" fmla="*/ 2679700 w 2679700"/>
              <a:gd name="connsiteY2-22" fmla="*/ 806450 h 1006475"/>
              <a:gd name="connsiteX3-23" fmla="*/ 2501900 w 2679700"/>
              <a:gd name="connsiteY3-24" fmla="*/ 396875 h 1006475"/>
              <a:gd name="connsiteX4-25" fmla="*/ 1666875 w 2679700"/>
              <a:gd name="connsiteY4-26" fmla="*/ 0 h 1006475"/>
              <a:gd name="connsiteX5-27" fmla="*/ 600075 w 2679700"/>
              <a:gd name="connsiteY5-28" fmla="*/ 25400 h 1006475"/>
              <a:gd name="connsiteX6-29" fmla="*/ 0 w 2679700"/>
              <a:gd name="connsiteY6-30" fmla="*/ 615950 h 1006475"/>
              <a:gd name="connsiteX7-31" fmla="*/ 123825 w 2679700"/>
              <a:gd name="connsiteY7-32" fmla="*/ 1006475 h 1006475"/>
              <a:gd name="connsiteX0-33" fmla="*/ 123825 w 2704185"/>
              <a:gd name="connsiteY0-34" fmla="*/ 1006475 h 1006475"/>
              <a:gd name="connsiteX1-35" fmla="*/ 2200275 w 2704185"/>
              <a:gd name="connsiteY1-36" fmla="*/ 1006475 h 1006475"/>
              <a:gd name="connsiteX2-37" fmla="*/ 2679700 w 2704185"/>
              <a:gd name="connsiteY2-38" fmla="*/ 806450 h 1006475"/>
              <a:gd name="connsiteX3-39" fmla="*/ 2501900 w 2704185"/>
              <a:gd name="connsiteY3-40" fmla="*/ 396875 h 1006475"/>
              <a:gd name="connsiteX4-41" fmla="*/ 1666875 w 2704185"/>
              <a:gd name="connsiteY4-42" fmla="*/ 0 h 1006475"/>
              <a:gd name="connsiteX5-43" fmla="*/ 600075 w 2704185"/>
              <a:gd name="connsiteY5-44" fmla="*/ 25400 h 1006475"/>
              <a:gd name="connsiteX6-45" fmla="*/ 0 w 2704185"/>
              <a:gd name="connsiteY6-46" fmla="*/ 615950 h 1006475"/>
              <a:gd name="connsiteX7-47" fmla="*/ 123825 w 2704185"/>
              <a:gd name="connsiteY7-48" fmla="*/ 1006475 h 1006475"/>
              <a:gd name="connsiteX0-49" fmla="*/ 123825 w 2710992"/>
              <a:gd name="connsiteY0-50" fmla="*/ 1006475 h 1006475"/>
              <a:gd name="connsiteX1-51" fmla="*/ 2200275 w 2710992"/>
              <a:gd name="connsiteY1-52" fmla="*/ 1006475 h 1006475"/>
              <a:gd name="connsiteX2-53" fmla="*/ 2679700 w 2710992"/>
              <a:gd name="connsiteY2-54" fmla="*/ 806450 h 1006475"/>
              <a:gd name="connsiteX3-55" fmla="*/ 2501900 w 2710992"/>
              <a:gd name="connsiteY3-56" fmla="*/ 396875 h 1006475"/>
              <a:gd name="connsiteX4-57" fmla="*/ 1666875 w 2710992"/>
              <a:gd name="connsiteY4-58" fmla="*/ 0 h 1006475"/>
              <a:gd name="connsiteX5-59" fmla="*/ 600075 w 2710992"/>
              <a:gd name="connsiteY5-60" fmla="*/ 25400 h 1006475"/>
              <a:gd name="connsiteX6-61" fmla="*/ 0 w 2710992"/>
              <a:gd name="connsiteY6-62" fmla="*/ 615950 h 1006475"/>
              <a:gd name="connsiteX7-63" fmla="*/ 123825 w 2710992"/>
              <a:gd name="connsiteY7-64" fmla="*/ 1006475 h 1006475"/>
              <a:gd name="connsiteX0-65" fmla="*/ 123825 w 2710992"/>
              <a:gd name="connsiteY0-66" fmla="*/ 1006475 h 1006475"/>
              <a:gd name="connsiteX1-67" fmla="*/ 2200275 w 2710992"/>
              <a:gd name="connsiteY1-68" fmla="*/ 1006475 h 1006475"/>
              <a:gd name="connsiteX2-69" fmla="*/ 2679700 w 2710992"/>
              <a:gd name="connsiteY2-70" fmla="*/ 806450 h 1006475"/>
              <a:gd name="connsiteX3-71" fmla="*/ 2501900 w 2710992"/>
              <a:gd name="connsiteY3-72" fmla="*/ 396875 h 1006475"/>
              <a:gd name="connsiteX4-73" fmla="*/ 1666875 w 2710992"/>
              <a:gd name="connsiteY4-74" fmla="*/ 0 h 1006475"/>
              <a:gd name="connsiteX5-75" fmla="*/ 600075 w 2710992"/>
              <a:gd name="connsiteY5-76" fmla="*/ 25400 h 1006475"/>
              <a:gd name="connsiteX6-77" fmla="*/ 0 w 2710992"/>
              <a:gd name="connsiteY6-78" fmla="*/ 615950 h 1006475"/>
              <a:gd name="connsiteX7-79" fmla="*/ 123825 w 2710992"/>
              <a:gd name="connsiteY7-80" fmla="*/ 1006475 h 1006475"/>
              <a:gd name="connsiteX0-81" fmla="*/ 123825 w 2710992"/>
              <a:gd name="connsiteY0-82" fmla="*/ 1101363 h 1101363"/>
              <a:gd name="connsiteX1-83" fmla="*/ 2200275 w 2710992"/>
              <a:gd name="connsiteY1-84" fmla="*/ 1101363 h 1101363"/>
              <a:gd name="connsiteX2-85" fmla="*/ 2679700 w 2710992"/>
              <a:gd name="connsiteY2-86" fmla="*/ 901338 h 1101363"/>
              <a:gd name="connsiteX3-87" fmla="*/ 2501900 w 2710992"/>
              <a:gd name="connsiteY3-88" fmla="*/ 491763 h 1101363"/>
              <a:gd name="connsiteX4-89" fmla="*/ 1666875 w 2710992"/>
              <a:gd name="connsiteY4-90" fmla="*/ 94888 h 1101363"/>
              <a:gd name="connsiteX5-91" fmla="*/ 600075 w 2710992"/>
              <a:gd name="connsiteY5-92" fmla="*/ 120288 h 1101363"/>
              <a:gd name="connsiteX6-93" fmla="*/ 0 w 2710992"/>
              <a:gd name="connsiteY6-94" fmla="*/ 710838 h 1101363"/>
              <a:gd name="connsiteX7-95" fmla="*/ 123825 w 2710992"/>
              <a:gd name="connsiteY7-96" fmla="*/ 1101363 h 1101363"/>
              <a:gd name="connsiteX0-97" fmla="*/ 123825 w 2710992"/>
              <a:gd name="connsiteY0-98" fmla="*/ 1173121 h 1173121"/>
              <a:gd name="connsiteX1-99" fmla="*/ 2200275 w 2710992"/>
              <a:gd name="connsiteY1-100" fmla="*/ 1173121 h 1173121"/>
              <a:gd name="connsiteX2-101" fmla="*/ 2679700 w 2710992"/>
              <a:gd name="connsiteY2-102" fmla="*/ 973096 h 1173121"/>
              <a:gd name="connsiteX3-103" fmla="*/ 2501900 w 2710992"/>
              <a:gd name="connsiteY3-104" fmla="*/ 563521 h 1173121"/>
              <a:gd name="connsiteX4-105" fmla="*/ 1666875 w 2710992"/>
              <a:gd name="connsiteY4-106" fmla="*/ 166646 h 1173121"/>
              <a:gd name="connsiteX5-107" fmla="*/ 600075 w 2710992"/>
              <a:gd name="connsiteY5-108" fmla="*/ 192046 h 1173121"/>
              <a:gd name="connsiteX6-109" fmla="*/ 0 w 2710992"/>
              <a:gd name="connsiteY6-110" fmla="*/ 782596 h 1173121"/>
              <a:gd name="connsiteX7-111" fmla="*/ 123825 w 2710992"/>
              <a:gd name="connsiteY7-112" fmla="*/ 1173121 h 1173121"/>
              <a:gd name="connsiteX0-113" fmla="*/ 123825 w 2710992"/>
              <a:gd name="connsiteY0-114" fmla="*/ 1285704 h 1285704"/>
              <a:gd name="connsiteX1-115" fmla="*/ 2200275 w 2710992"/>
              <a:gd name="connsiteY1-116" fmla="*/ 1285704 h 1285704"/>
              <a:gd name="connsiteX2-117" fmla="*/ 2679700 w 2710992"/>
              <a:gd name="connsiteY2-118" fmla="*/ 1085679 h 1285704"/>
              <a:gd name="connsiteX3-119" fmla="*/ 2501900 w 2710992"/>
              <a:gd name="connsiteY3-120" fmla="*/ 676104 h 1285704"/>
              <a:gd name="connsiteX4-121" fmla="*/ 1666875 w 2710992"/>
              <a:gd name="connsiteY4-122" fmla="*/ 279229 h 1285704"/>
              <a:gd name="connsiteX5-123" fmla="*/ 600075 w 2710992"/>
              <a:gd name="connsiteY5-124" fmla="*/ 304629 h 1285704"/>
              <a:gd name="connsiteX6-125" fmla="*/ 0 w 2710992"/>
              <a:gd name="connsiteY6-126" fmla="*/ 895179 h 1285704"/>
              <a:gd name="connsiteX7-127" fmla="*/ 123825 w 2710992"/>
              <a:gd name="connsiteY7-128" fmla="*/ 1285704 h 1285704"/>
              <a:gd name="connsiteX0-129" fmla="*/ 123825 w 2710992"/>
              <a:gd name="connsiteY0-130" fmla="*/ 1285704 h 1285704"/>
              <a:gd name="connsiteX1-131" fmla="*/ 2200275 w 2710992"/>
              <a:gd name="connsiteY1-132" fmla="*/ 1285704 h 1285704"/>
              <a:gd name="connsiteX2-133" fmla="*/ 2679700 w 2710992"/>
              <a:gd name="connsiteY2-134" fmla="*/ 1085679 h 1285704"/>
              <a:gd name="connsiteX3-135" fmla="*/ 2501900 w 2710992"/>
              <a:gd name="connsiteY3-136" fmla="*/ 676104 h 1285704"/>
              <a:gd name="connsiteX4-137" fmla="*/ 1666875 w 2710992"/>
              <a:gd name="connsiteY4-138" fmla="*/ 279229 h 1285704"/>
              <a:gd name="connsiteX5-139" fmla="*/ 600075 w 2710992"/>
              <a:gd name="connsiteY5-140" fmla="*/ 304629 h 1285704"/>
              <a:gd name="connsiteX6-141" fmla="*/ 0 w 2710992"/>
              <a:gd name="connsiteY6-142" fmla="*/ 895179 h 1285704"/>
              <a:gd name="connsiteX7-143" fmla="*/ 123825 w 2710992"/>
              <a:gd name="connsiteY7-144" fmla="*/ 1285704 h 1285704"/>
              <a:gd name="connsiteX0-145" fmla="*/ 216585 w 2803752"/>
              <a:gd name="connsiteY0-146" fmla="*/ 1285704 h 1285704"/>
              <a:gd name="connsiteX1-147" fmla="*/ 2293035 w 2803752"/>
              <a:gd name="connsiteY1-148" fmla="*/ 1285704 h 1285704"/>
              <a:gd name="connsiteX2-149" fmla="*/ 2772460 w 2803752"/>
              <a:gd name="connsiteY2-150" fmla="*/ 1085679 h 1285704"/>
              <a:gd name="connsiteX3-151" fmla="*/ 2594660 w 2803752"/>
              <a:gd name="connsiteY3-152" fmla="*/ 676104 h 1285704"/>
              <a:gd name="connsiteX4-153" fmla="*/ 1759635 w 2803752"/>
              <a:gd name="connsiteY4-154" fmla="*/ 279229 h 1285704"/>
              <a:gd name="connsiteX5-155" fmla="*/ 692835 w 2803752"/>
              <a:gd name="connsiteY5-156" fmla="*/ 304629 h 1285704"/>
              <a:gd name="connsiteX6-157" fmla="*/ 92760 w 2803752"/>
              <a:gd name="connsiteY6-158" fmla="*/ 895179 h 1285704"/>
              <a:gd name="connsiteX7-159" fmla="*/ 216585 w 2803752"/>
              <a:gd name="connsiteY7-160" fmla="*/ 1285704 h 1285704"/>
              <a:gd name="connsiteX0-161" fmla="*/ 319131 w 2906298"/>
              <a:gd name="connsiteY0-162" fmla="*/ 1285704 h 1285704"/>
              <a:gd name="connsiteX1-163" fmla="*/ 2395581 w 2906298"/>
              <a:gd name="connsiteY1-164" fmla="*/ 1285704 h 1285704"/>
              <a:gd name="connsiteX2-165" fmla="*/ 2875006 w 2906298"/>
              <a:gd name="connsiteY2-166" fmla="*/ 1085679 h 1285704"/>
              <a:gd name="connsiteX3-167" fmla="*/ 2697206 w 2906298"/>
              <a:gd name="connsiteY3-168" fmla="*/ 676104 h 1285704"/>
              <a:gd name="connsiteX4-169" fmla="*/ 1862181 w 2906298"/>
              <a:gd name="connsiteY4-170" fmla="*/ 279229 h 1285704"/>
              <a:gd name="connsiteX5-171" fmla="*/ 795381 w 2906298"/>
              <a:gd name="connsiteY5-172" fmla="*/ 304629 h 1285704"/>
              <a:gd name="connsiteX6-173" fmla="*/ 195306 w 2906298"/>
              <a:gd name="connsiteY6-174" fmla="*/ 895179 h 1285704"/>
              <a:gd name="connsiteX7-175" fmla="*/ 319131 w 2906298"/>
              <a:gd name="connsiteY7-176" fmla="*/ 1285704 h 1285704"/>
              <a:gd name="connsiteX0-177" fmla="*/ 420994 w 3008161"/>
              <a:gd name="connsiteY0-178" fmla="*/ 1285704 h 1285704"/>
              <a:gd name="connsiteX1-179" fmla="*/ 2497444 w 3008161"/>
              <a:gd name="connsiteY1-180" fmla="*/ 1285704 h 1285704"/>
              <a:gd name="connsiteX2-181" fmla="*/ 2976869 w 3008161"/>
              <a:gd name="connsiteY2-182" fmla="*/ 1085679 h 1285704"/>
              <a:gd name="connsiteX3-183" fmla="*/ 2799069 w 3008161"/>
              <a:gd name="connsiteY3-184" fmla="*/ 676104 h 1285704"/>
              <a:gd name="connsiteX4-185" fmla="*/ 1964044 w 3008161"/>
              <a:gd name="connsiteY4-186" fmla="*/ 279229 h 1285704"/>
              <a:gd name="connsiteX5-187" fmla="*/ 897244 w 3008161"/>
              <a:gd name="connsiteY5-188" fmla="*/ 304629 h 1285704"/>
              <a:gd name="connsiteX6-189" fmla="*/ 297169 w 3008161"/>
              <a:gd name="connsiteY6-190" fmla="*/ 895179 h 1285704"/>
              <a:gd name="connsiteX7-191" fmla="*/ 420994 w 3008161"/>
              <a:gd name="connsiteY7-192" fmla="*/ 1285704 h 12857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4762305">
            <a:off x="3486762" y="2213456"/>
            <a:ext cx="602841" cy="82746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11" name="Oval 10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0440" y="868014"/>
            <a:ext cx="33703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Why do you like this special </a:t>
            </a:r>
            <a:r>
              <a:rPr lang="vi-VN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day?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8356565" y="2463501"/>
            <a:ext cx="3487604" cy="1992757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-1" fmla="*/ 123825 w 2679700"/>
              <a:gd name="connsiteY0-2" fmla="*/ 1006475 h 1006475"/>
              <a:gd name="connsiteX1-3" fmla="*/ 2200275 w 2679700"/>
              <a:gd name="connsiteY1-4" fmla="*/ 1006475 h 1006475"/>
              <a:gd name="connsiteX2-5" fmla="*/ 2679700 w 2679700"/>
              <a:gd name="connsiteY2-6" fmla="*/ 806450 h 1006475"/>
              <a:gd name="connsiteX3-7" fmla="*/ 2501900 w 2679700"/>
              <a:gd name="connsiteY3-8" fmla="*/ 396875 h 1006475"/>
              <a:gd name="connsiteX4-9" fmla="*/ 1666875 w 2679700"/>
              <a:gd name="connsiteY4-10" fmla="*/ 0 h 1006475"/>
              <a:gd name="connsiteX5-11" fmla="*/ 600075 w 2679700"/>
              <a:gd name="connsiteY5-12" fmla="*/ 25400 h 1006475"/>
              <a:gd name="connsiteX6-13" fmla="*/ 0 w 2679700"/>
              <a:gd name="connsiteY6-14" fmla="*/ 615950 h 1006475"/>
              <a:gd name="connsiteX7-15" fmla="*/ 123825 w 2679700"/>
              <a:gd name="connsiteY7-16" fmla="*/ 1006475 h 1006475"/>
              <a:gd name="connsiteX0-17" fmla="*/ 123825 w 2679700"/>
              <a:gd name="connsiteY0-18" fmla="*/ 1006475 h 1006475"/>
              <a:gd name="connsiteX1-19" fmla="*/ 2200275 w 2679700"/>
              <a:gd name="connsiteY1-20" fmla="*/ 1006475 h 1006475"/>
              <a:gd name="connsiteX2-21" fmla="*/ 2679700 w 2679700"/>
              <a:gd name="connsiteY2-22" fmla="*/ 806450 h 1006475"/>
              <a:gd name="connsiteX3-23" fmla="*/ 2501900 w 2679700"/>
              <a:gd name="connsiteY3-24" fmla="*/ 396875 h 1006475"/>
              <a:gd name="connsiteX4-25" fmla="*/ 1666875 w 2679700"/>
              <a:gd name="connsiteY4-26" fmla="*/ 0 h 1006475"/>
              <a:gd name="connsiteX5-27" fmla="*/ 600075 w 2679700"/>
              <a:gd name="connsiteY5-28" fmla="*/ 25400 h 1006475"/>
              <a:gd name="connsiteX6-29" fmla="*/ 0 w 2679700"/>
              <a:gd name="connsiteY6-30" fmla="*/ 615950 h 1006475"/>
              <a:gd name="connsiteX7-31" fmla="*/ 123825 w 2679700"/>
              <a:gd name="connsiteY7-32" fmla="*/ 1006475 h 1006475"/>
              <a:gd name="connsiteX0-33" fmla="*/ 123825 w 2704185"/>
              <a:gd name="connsiteY0-34" fmla="*/ 1006475 h 1006475"/>
              <a:gd name="connsiteX1-35" fmla="*/ 2200275 w 2704185"/>
              <a:gd name="connsiteY1-36" fmla="*/ 1006475 h 1006475"/>
              <a:gd name="connsiteX2-37" fmla="*/ 2679700 w 2704185"/>
              <a:gd name="connsiteY2-38" fmla="*/ 806450 h 1006475"/>
              <a:gd name="connsiteX3-39" fmla="*/ 2501900 w 2704185"/>
              <a:gd name="connsiteY3-40" fmla="*/ 396875 h 1006475"/>
              <a:gd name="connsiteX4-41" fmla="*/ 1666875 w 2704185"/>
              <a:gd name="connsiteY4-42" fmla="*/ 0 h 1006475"/>
              <a:gd name="connsiteX5-43" fmla="*/ 600075 w 2704185"/>
              <a:gd name="connsiteY5-44" fmla="*/ 25400 h 1006475"/>
              <a:gd name="connsiteX6-45" fmla="*/ 0 w 2704185"/>
              <a:gd name="connsiteY6-46" fmla="*/ 615950 h 1006475"/>
              <a:gd name="connsiteX7-47" fmla="*/ 123825 w 2704185"/>
              <a:gd name="connsiteY7-48" fmla="*/ 1006475 h 1006475"/>
              <a:gd name="connsiteX0-49" fmla="*/ 123825 w 2710992"/>
              <a:gd name="connsiteY0-50" fmla="*/ 1006475 h 1006475"/>
              <a:gd name="connsiteX1-51" fmla="*/ 2200275 w 2710992"/>
              <a:gd name="connsiteY1-52" fmla="*/ 1006475 h 1006475"/>
              <a:gd name="connsiteX2-53" fmla="*/ 2679700 w 2710992"/>
              <a:gd name="connsiteY2-54" fmla="*/ 806450 h 1006475"/>
              <a:gd name="connsiteX3-55" fmla="*/ 2501900 w 2710992"/>
              <a:gd name="connsiteY3-56" fmla="*/ 396875 h 1006475"/>
              <a:gd name="connsiteX4-57" fmla="*/ 1666875 w 2710992"/>
              <a:gd name="connsiteY4-58" fmla="*/ 0 h 1006475"/>
              <a:gd name="connsiteX5-59" fmla="*/ 600075 w 2710992"/>
              <a:gd name="connsiteY5-60" fmla="*/ 25400 h 1006475"/>
              <a:gd name="connsiteX6-61" fmla="*/ 0 w 2710992"/>
              <a:gd name="connsiteY6-62" fmla="*/ 615950 h 1006475"/>
              <a:gd name="connsiteX7-63" fmla="*/ 123825 w 2710992"/>
              <a:gd name="connsiteY7-64" fmla="*/ 1006475 h 1006475"/>
              <a:gd name="connsiteX0-65" fmla="*/ 123825 w 2710992"/>
              <a:gd name="connsiteY0-66" fmla="*/ 1006475 h 1006475"/>
              <a:gd name="connsiteX1-67" fmla="*/ 2200275 w 2710992"/>
              <a:gd name="connsiteY1-68" fmla="*/ 1006475 h 1006475"/>
              <a:gd name="connsiteX2-69" fmla="*/ 2679700 w 2710992"/>
              <a:gd name="connsiteY2-70" fmla="*/ 806450 h 1006475"/>
              <a:gd name="connsiteX3-71" fmla="*/ 2501900 w 2710992"/>
              <a:gd name="connsiteY3-72" fmla="*/ 396875 h 1006475"/>
              <a:gd name="connsiteX4-73" fmla="*/ 1666875 w 2710992"/>
              <a:gd name="connsiteY4-74" fmla="*/ 0 h 1006475"/>
              <a:gd name="connsiteX5-75" fmla="*/ 600075 w 2710992"/>
              <a:gd name="connsiteY5-76" fmla="*/ 25400 h 1006475"/>
              <a:gd name="connsiteX6-77" fmla="*/ 0 w 2710992"/>
              <a:gd name="connsiteY6-78" fmla="*/ 615950 h 1006475"/>
              <a:gd name="connsiteX7-79" fmla="*/ 123825 w 2710992"/>
              <a:gd name="connsiteY7-80" fmla="*/ 1006475 h 1006475"/>
              <a:gd name="connsiteX0-81" fmla="*/ 123825 w 2710992"/>
              <a:gd name="connsiteY0-82" fmla="*/ 1101363 h 1101363"/>
              <a:gd name="connsiteX1-83" fmla="*/ 2200275 w 2710992"/>
              <a:gd name="connsiteY1-84" fmla="*/ 1101363 h 1101363"/>
              <a:gd name="connsiteX2-85" fmla="*/ 2679700 w 2710992"/>
              <a:gd name="connsiteY2-86" fmla="*/ 901338 h 1101363"/>
              <a:gd name="connsiteX3-87" fmla="*/ 2501900 w 2710992"/>
              <a:gd name="connsiteY3-88" fmla="*/ 491763 h 1101363"/>
              <a:gd name="connsiteX4-89" fmla="*/ 1666875 w 2710992"/>
              <a:gd name="connsiteY4-90" fmla="*/ 94888 h 1101363"/>
              <a:gd name="connsiteX5-91" fmla="*/ 600075 w 2710992"/>
              <a:gd name="connsiteY5-92" fmla="*/ 120288 h 1101363"/>
              <a:gd name="connsiteX6-93" fmla="*/ 0 w 2710992"/>
              <a:gd name="connsiteY6-94" fmla="*/ 710838 h 1101363"/>
              <a:gd name="connsiteX7-95" fmla="*/ 123825 w 2710992"/>
              <a:gd name="connsiteY7-96" fmla="*/ 1101363 h 1101363"/>
              <a:gd name="connsiteX0-97" fmla="*/ 123825 w 2710992"/>
              <a:gd name="connsiteY0-98" fmla="*/ 1173121 h 1173121"/>
              <a:gd name="connsiteX1-99" fmla="*/ 2200275 w 2710992"/>
              <a:gd name="connsiteY1-100" fmla="*/ 1173121 h 1173121"/>
              <a:gd name="connsiteX2-101" fmla="*/ 2679700 w 2710992"/>
              <a:gd name="connsiteY2-102" fmla="*/ 973096 h 1173121"/>
              <a:gd name="connsiteX3-103" fmla="*/ 2501900 w 2710992"/>
              <a:gd name="connsiteY3-104" fmla="*/ 563521 h 1173121"/>
              <a:gd name="connsiteX4-105" fmla="*/ 1666875 w 2710992"/>
              <a:gd name="connsiteY4-106" fmla="*/ 166646 h 1173121"/>
              <a:gd name="connsiteX5-107" fmla="*/ 600075 w 2710992"/>
              <a:gd name="connsiteY5-108" fmla="*/ 192046 h 1173121"/>
              <a:gd name="connsiteX6-109" fmla="*/ 0 w 2710992"/>
              <a:gd name="connsiteY6-110" fmla="*/ 782596 h 1173121"/>
              <a:gd name="connsiteX7-111" fmla="*/ 123825 w 2710992"/>
              <a:gd name="connsiteY7-112" fmla="*/ 1173121 h 1173121"/>
              <a:gd name="connsiteX0-113" fmla="*/ 123825 w 2710992"/>
              <a:gd name="connsiteY0-114" fmla="*/ 1285704 h 1285704"/>
              <a:gd name="connsiteX1-115" fmla="*/ 2200275 w 2710992"/>
              <a:gd name="connsiteY1-116" fmla="*/ 1285704 h 1285704"/>
              <a:gd name="connsiteX2-117" fmla="*/ 2679700 w 2710992"/>
              <a:gd name="connsiteY2-118" fmla="*/ 1085679 h 1285704"/>
              <a:gd name="connsiteX3-119" fmla="*/ 2501900 w 2710992"/>
              <a:gd name="connsiteY3-120" fmla="*/ 676104 h 1285704"/>
              <a:gd name="connsiteX4-121" fmla="*/ 1666875 w 2710992"/>
              <a:gd name="connsiteY4-122" fmla="*/ 279229 h 1285704"/>
              <a:gd name="connsiteX5-123" fmla="*/ 600075 w 2710992"/>
              <a:gd name="connsiteY5-124" fmla="*/ 304629 h 1285704"/>
              <a:gd name="connsiteX6-125" fmla="*/ 0 w 2710992"/>
              <a:gd name="connsiteY6-126" fmla="*/ 895179 h 1285704"/>
              <a:gd name="connsiteX7-127" fmla="*/ 123825 w 2710992"/>
              <a:gd name="connsiteY7-128" fmla="*/ 1285704 h 1285704"/>
              <a:gd name="connsiteX0-129" fmla="*/ 123825 w 2710992"/>
              <a:gd name="connsiteY0-130" fmla="*/ 1285704 h 1285704"/>
              <a:gd name="connsiteX1-131" fmla="*/ 2200275 w 2710992"/>
              <a:gd name="connsiteY1-132" fmla="*/ 1285704 h 1285704"/>
              <a:gd name="connsiteX2-133" fmla="*/ 2679700 w 2710992"/>
              <a:gd name="connsiteY2-134" fmla="*/ 1085679 h 1285704"/>
              <a:gd name="connsiteX3-135" fmla="*/ 2501900 w 2710992"/>
              <a:gd name="connsiteY3-136" fmla="*/ 676104 h 1285704"/>
              <a:gd name="connsiteX4-137" fmla="*/ 1666875 w 2710992"/>
              <a:gd name="connsiteY4-138" fmla="*/ 279229 h 1285704"/>
              <a:gd name="connsiteX5-139" fmla="*/ 600075 w 2710992"/>
              <a:gd name="connsiteY5-140" fmla="*/ 304629 h 1285704"/>
              <a:gd name="connsiteX6-141" fmla="*/ 0 w 2710992"/>
              <a:gd name="connsiteY6-142" fmla="*/ 895179 h 1285704"/>
              <a:gd name="connsiteX7-143" fmla="*/ 123825 w 2710992"/>
              <a:gd name="connsiteY7-144" fmla="*/ 1285704 h 1285704"/>
              <a:gd name="connsiteX0-145" fmla="*/ 216585 w 2803752"/>
              <a:gd name="connsiteY0-146" fmla="*/ 1285704 h 1285704"/>
              <a:gd name="connsiteX1-147" fmla="*/ 2293035 w 2803752"/>
              <a:gd name="connsiteY1-148" fmla="*/ 1285704 h 1285704"/>
              <a:gd name="connsiteX2-149" fmla="*/ 2772460 w 2803752"/>
              <a:gd name="connsiteY2-150" fmla="*/ 1085679 h 1285704"/>
              <a:gd name="connsiteX3-151" fmla="*/ 2594660 w 2803752"/>
              <a:gd name="connsiteY3-152" fmla="*/ 676104 h 1285704"/>
              <a:gd name="connsiteX4-153" fmla="*/ 1759635 w 2803752"/>
              <a:gd name="connsiteY4-154" fmla="*/ 279229 h 1285704"/>
              <a:gd name="connsiteX5-155" fmla="*/ 692835 w 2803752"/>
              <a:gd name="connsiteY5-156" fmla="*/ 304629 h 1285704"/>
              <a:gd name="connsiteX6-157" fmla="*/ 92760 w 2803752"/>
              <a:gd name="connsiteY6-158" fmla="*/ 895179 h 1285704"/>
              <a:gd name="connsiteX7-159" fmla="*/ 216585 w 2803752"/>
              <a:gd name="connsiteY7-160" fmla="*/ 1285704 h 1285704"/>
              <a:gd name="connsiteX0-161" fmla="*/ 319131 w 2906298"/>
              <a:gd name="connsiteY0-162" fmla="*/ 1285704 h 1285704"/>
              <a:gd name="connsiteX1-163" fmla="*/ 2395581 w 2906298"/>
              <a:gd name="connsiteY1-164" fmla="*/ 1285704 h 1285704"/>
              <a:gd name="connsiteX2-165" fmla="*/ 2875006 w 2906298"/>
              <a:gd name="connsiteY2-166" fmla="*/ 1085679 h 1285704"/>
              <a:gd name="connsiteX3-167" fmla="*/ 2697206 w 2906298"/>
              <a:gd name="connsiteY3-168" fmla="*/ 676104 h 1285704"/>
              <a:gd name="connsiteX4-169" fmla="*/ 1862181 w 2906298"/>
              <a:gd name="connsiteY4-170" fmla="*/ 279229 h 1285704"/>
              <a:gd name="connsiteX5-171" fmla="*/ 795381 w 2906298"/>
              <a:gd name="connsiteY5-172" fmla="*/ 304629 h 1285704"/>
              <a:gd name="connsiteX6-173" fmla="*/ 195306 w 2906298"/>
              <a:gd name="connsiteY6-174" fmla="*/ 895179 h 1285704"/>
              <a:gd name="connsiteX7-175" fmla="*/ 319131 w 2906298"/>
              <a:gd name="connsiteY7-176" fmla="*/ 1285704 h 1285704"/>
              <a:gd name="connsiteX0-177" fmla="*/ 420994 w 3008161"/>
              <a:gd name="connsiteY0-178" fmla="*/ 1285704 h 1285704"/>
              <a:gd name="connsiteX1-179" fmla="*/ 2497444 w 3008161"/>
              <a:gd name="connsiteY1-180" fmla="*/ 1285704 h 1285704"/>
              <a:gd name="connsiteX2-181" fmla="*/ 2976869 w 3008161"/>
              <a:gd name="connsiteY2-182" fmla="*/ 1085679 h 1285704"/>
              <a:gd name="connsiteX3-183" fmla="*/ 2799069 w 3008161"/>
              <a:gd name="connsiteY3-184" fmla="*/ 676104 h 1285704"/>
              <a:gd name="connsiteX4-185" fmla="*/ 1964044 w 3008161"/>
              <a:gd name="connsiteY4-186" fmla="*/ 279229 h 1285704"/>
              <a:gd name="connsiteX5-187" fmla="*/ 897244 w 3008161"/>
              <a:gd name="connsiteY5-188" fmla="*/ 304629 h 1285704"/>
              <a:gd name="connsiteX6-189" fmla="*/ 297169 w 3008161"/>
              <a:gd name="connsiteY6-190" fmla="*/ 895179 h 1285704"/>
              <a:gd name="connsiteX7-191" fmla="*/ 420994 w 3008161"/>
              <a:gd name="connsiteY7-192" fmla="*/ 1285704 h 12857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413563" y="4507454"/>
            <a:ext cx="3505281" cy="1904696"/>
          </a:xfrm>
          <a:custGeom>
            <a:avLst/>
            <a:gdLst>
              <a:gd name="connsiteX0" fmla="*/ 123825 w 2679700"/>
              <a:gd name="connsiteY0" fmla="*/ 1006475 h 1006475"/>
              <a:gd name="connsiteX1" fmla="*/ 2200275 w 2679700"/>
              <a:gd name="connsiteY1" fmla="*/ 1006475 h 1006475"/>
              <a:gd name="connsiteX2" fmla="*/ 2679700 w 2679700"/>
              <a:gd name="connsiteY2" fmla="*/ 806450 h 1006475"/>
              <a:gd name="connsiteX3" fmla="*/ 2501900 w 2679700"/>
              <a:gd name="connsiteY3" fmla="*/ 396875 h 1006475"/>
              <a:gd name="connsiteX4" fmla="*/ 1666875 w 2679700"/>
              <a:gd name="connsiteY4" fmla="*/ 0 h 1006475"/>
              <a:gd name="connsiteX5" fmla="*/ 600075 w 2679700"/>
              <a:gd name="connsiteY5" fmla="*/ 25400 h 1006475"/>
              <a:gd name="connsiteX6" fmla="*/ 0 w 2679700"/>
              <a:gd name="connsiteY6" fmla="*/ 615950 h 1006475"/>
              <a:gd name="connsiteX7" fmla="*/ 123825 w 2679700"/>
              <a:gd name="connsiteY7" fmla="*/ 1006475 h 1006475"/>
              <a:gd name="connsiteX0-1" fmla="*/ 123825 w 2679700"/>
              <a:gd name="connsiteY0-2" fmla="*/ 1006475 h 1006475"/>
              <a:gd name="connsiteX1-3" fmla="*/ 2200275 w 2679700"/>
              <a:gd name="connsiteY1-4" fmla="*/ 1006475 h 1006475"/>
              <a:gd name="connsiteX2-5" fmla="*/ 2679700 w 2679700"/>
              <a:gd name="connsiteY2-6" fmla="*/ 806450 h 1006475"/>
              <a:gd name="connsiteX3-7" fmla="*/ 2501900 w 2679700"/>
              <a:gd name="connsiteY3-8" fmla="*/ 396875 h 1006475"/>
              <a:gd name="connsiteX4-9" fmla="*/ 1666875 w 2679700"/>
              <a:gd name="connsiteY4-10" fmla="*/ 0 h 1006475"/>
              <a:gd name="connsiteX5-11" fmla="*/ 600075 w 2679700"/>
              <a:gd name="connsiteY5-12" fmla="*/ 25400 h 1006475"/>
              <a:gd name="connsiteX6-13" fmla="*/ 0 w 2679700"/>
              <a:gd name="connsiteY6-14" fmla="*/ 615950 h 1006475"/>
              <a:gd name="connsiteX7-15" fmla="*/ 123825 w 2679700"/>
              <a:gd name="connsiteY7-16" fmla="*/ 1006475 h 1006475"/>
              <a:gd name="connsiteX0-17" fmla="*/ 123825 w 2679700"/>
              <a:gd name="connsiteY0-18" fmla="*/ 1006475 h 1006475"/>
              <a:gd name="connsiteX1-19" fmla="*/ 2200275 w 2679700"/>
              <a:gd name="connsiteY1-20" fmla="*/ 1006475 h 1006475"/>
              <a:gd name="connsiteX2-21" fmla="*/ 2679700 w 2679700"/>
              <a:gd name="connsiteY2-22" fmla="*/ 806450 h 1006475"/>
              <a:gd name="connsiteX3-23" fmla="*/ 2501900 w 2679700"/>
              <a:gd name="connsiteY3-24" fmla="*/ 396875 h 1006475"/>
              <a:gd name="connsiteX4-25" fmla="*/ 1666875 w 2679700"/>
              <a:gd name="connsiteY4-26" fmla="*/ 0 h 1006475"/>
              <a:gd name="connsiteX5-27" fmla="*/ 600075 w 2679700"/>
              <a:gd name="connsiteY5-28" fmla="*/ 25400 h 1006475"/>
              <a:gd name="connsiteX6-29" fmla="*/ 0 w 2679700"/>
              <a:gd name="connsiteY6-30" fmla="*/ 615950 h 1006475"/>
              <a:gd name="connsiteX7-31" fmla="*/ 123825 w 2679700"/>
              <a:gd name="connsiteY7-32" fmla="*/ 1006475 h 1006475"/>
              <a:gd name="connsiteX0-33" fmla="*/ 123825 w 2704185"/>
              <a:gd name="connsiteY0-34" fmla="*/ 1006475 h 1006475"/>
              <a:gd name="connsiteX1-35" fmla="*/ 2200275 w 2704185"/>
              <a:gd name="connsiteY1-36" fmla="*/ 1006475 h 1006475"/>
              <a:gd name="connsiteX2-37" fmla="*/ 2679700 w 2704185"/>
              <a:gd name="connsiteY2-38" fmla="*/ 806450 h 1006475"/>
              <a:gd name="connsiteX3-39" fmla="*/ 2501900 w 2704185"/>
              <a:gd name="connsiteY3-40" fmla="*/ 396875 h 1006475"/>
              <a:gd name="connsiteX4-41" fmla="*/ 1666875 w 2704185"/>
              <a:gd name="connsiteY4-42" fmla="*/ 0 h 1006475"/>
              <a:gd name="connsiteX5-43" fmla="*/ 600075 w 2704185"/>
              <a:gd name="connsiteY5-44" fmla="*/ 25400 h 1006475"/>
              <a:gd name="connsiteX6-45" fmla="*/ 0 w 2704185"/>
              <a:gd name="connsiteY6-46" fmla="*/ 615950 h 1006475"/>
              <a:gd name="connsiteX7-47" fmla="*/ 123825 w 2704185"/>
              <a:gd name="connsiteY7-48" fmla="*/ 1006475 h 1006475"/>
              <a:gd name="connsiteX0-49" fmla="*/ 123825 w 2710992"/>
              <a:gd name="connsiteY0-50" fmla="*/ 1006475 h 1006475"/>
              <a:gd name="connsiteX1-51" fmla="*/ 2200275 w 2710992"/>
              <a:gd name="connsiteY1-52" fmla="*/ 1006475 h 1006475"/>
              <a:gd name="connsiteX2-53" fmla="*/ 2679700 w 2710992"/>
              <a:gd name="connsiteY2-54" fmla="*/ 806450 h 1006475"/>
              <a:gd name="connsiteX3-55" fmla="*/ 2501900 w 2710992"/>
              <a:gd name="connsiteY3-56" fmla="*/ 396875 h 1006475"/>
              <a:gd name="connsiteX4-57" fmla="*/ 1666875 w 2710992"/>
              <a:gd name="connsiteY4-58" fmla="*/ 0 h 1006475"/>
              <a:gd name="connsiteX5-59" fmla="*/ 600075 w 2710992"/>
              <a:gd name="connsiteY5-60" fmla="*/ 25400 h 1006475"/>
              <a:gd name="connsiteX6-61" fmla="*/ 0 w 2710992"/>
              <a:gd name="connsiteY6-62" fmla="*/ 615950 h 1006475"/>
              <a:gd name="connsiteX7-63" fmla="*/ 123825 w 2710992"/>
              <a:gd name="connsiteY7-64" fmla="*/ 1006475 h 1006475"/>
              <a:gd name="connsiteX0-65" fmla="*/ 123825 w 2710992"/>
              <a:gd name="connsiteY0-66" fmla="*/ 1006475 h 1006475"/>
              <a:gd name="connsiteX1-67" fmla="*/ 2200275 w 2710992"/>
              <a:gd name="connsiteY1-68" fmla="*/ 1006475 h 1006475"/>
              <a:gd name="connsiteX2-69" fmla="*/ 2679700 w 2710992"/>
              <a:gd name="connsiteY2-70" fmla="*/ 806450 h 1006475"/>
              <a:gd name="connsiteX3-71" fmla="*/ 2501900 w 2710992"/>
              <a:gd name="connsiteY3-72" fmla="*/ 396875 h 1006475"/>
              <a:gd name="connsiteX4-73" fmla="*/ 1666875 w 2710992"/>
              <a:gd name="connsiteY4-74" fmla="*/ 0 h 1006475"/>
              <a:gd name="connsiteX5-75" fmla="*/ 600075 w 2710992"/>
              <a:gd name="connsiteY5-76" fmla="*/ 25400 h 1006475"/>
              <a:gd name="connsiteX6-77" fmla="*/ 0 w 2710992"/>
              <a:gd name="connsiteY6-78" fmla="*/ 615950 h 1006475"/>
              <a:gd name="connsiteX7-79" fmla="*/ 123825 w 2710992"/>
              <a:gd name="connsiteY7-80" fmla="*/ 1006475 h 1006475"/>
              <a:gd name="connsiteX0-81" fmla="*/ 123825 w 2710992"/>
              <a:gd name="connsiteY0-82" fmla="*/ 1101363 h 1101363"/>
              <a:gd name="connsiteX1-83" fmla="*/ 2200275 w 2710992"/>
              <a:gd name="connsiteY1-84" fmla="*/ 1101363 h 1101363"/>
              <a:gd name="connsiteX2-85" fmla="*/ 2679700 w 2710992"/>
              <a:gd name="connsiteY2-86" fmla="*/ 901338 h 1101363"/>
              <a:gd name="connsiteX3-87" fmla="*/ 2501900 w 2710992"/>
              <a:gd name="connsiteY3-88" fmla="*/ 491763 h 1101363"/>
              <a:gd name="connsiteX4-89" fmla="*/ 1666875 w 2710992"/>
              <a:gd name="connsiteY4-90" fmla="*/ 94888 h 1101363"/>
              <a:gd name="connsiteX5-91" fmla="*/ 600075 w 2710992"/>
              <a:gd name="connsiteY5-92" fmla="*/ 120288 h 1101363"/>
              <a:gd name="connsiteX6-93" fmla="*/ 0 w 2710992"/>
              <a:gd name="connsiteY6-94" fmla="*/ 710838 h 1101363"/>
              <a:gd name="connsiteX7-95" fmla="*/ 123825 w 2710992"/>
              <a:gd name="connsiteY7-96" fmla="*/ 1101363 h 1101363"/>
              <a:gd name="connsiteX0-97" fmla="*/ 123825 w 2710992"/>
              <a:gd name="connsiteY0-98" fmla="*/ 1173121 h 1173121"/>
              <a:gd name="connsiteX1-99" fmla="*/ 2200275 w 2710992"/>
              <a:gd name="connsiteY1-100" fmla="*/ 1173121 h 1173121"/>
              <a:gd name="connsiteX2-101" fmla="*/ 2679700 w 2710992"/>
              <a:gd name="connsiteY2-102" fmla="*/ 973096 h 1173121"/>
              <a:gd name="connsiteX3-103" fmla="*/ 2501900 w 2710992"/>
              <a:gd name="connsiteY3-104" fmla="*/ 563521 h 1173121"/>
              <a:gd name="connsiteX4-105" fmla="*/ 1666875 w 2710992"/>
              <a:gd name="connsiteY4-106" fmla="*/ 166646 h 1173121"/>
              <a:gd name="connsiteX5-107" fmla="*/ 600075 w 2710992"/>
              <a:gd name="connsiteY5-108" fmla="*/ 192046 h 1173121"/>
              <a:gd name="connsiteX6-109" fmla="*/ 0 w 2710992"/>
              <a:gd name="connsiteY6-110" fmla="*/ 782596 h 1173121"/>
              <a:gd name="connsiteX7-111" fmla="*/ 123825 w 2710992"/>
              <a:gd name="connsiteY7-112" fmla="*/ 1173121 h 1173121"/>
              <a:gd name="connsiteX0-113" fmla="*/ 123825 w 2710992"/>
              <a:gd name="connsiteY0-114" fmla="*/ 1285704 h 1285704"/>
              <a:gd name="connsiteX1-115" fmla="*/ 2200275 w 2710992"/>
              <a:gd name="connsiteY1-116" fmla="*/ 1285704 h 1285704"/>
              <a:gd name="connsiteX2-117" fmla="*/ 2679700 w 2710992"/>
              <a:gd name="connsiteY2-118" fmla="*/ 1085679 h 1285704"/>
              <a:gd name="connsiteX3-119" fmla="*/ 2501900 w 2710992"/>
              <a:gd name="connsiteY3-120" fmla="*/ 676104 h 1285704"/>
              <a:gd name="connsiteX4-121" fmla="*/ 1666875 w 2710992"/>
              <a:gd name="connsiteY4-122" fmla="*/ 279229 h 1285704"/>
              <a:gd name="connsiteX5-123" fmla="*/ 600075 w 2710992"/>
              <a:gd name="connsiteY5-124" fmla="*/ 304629 h 1285704"/>
              <a:gd name="connsiteX6-125" fmla="*/ 0 w 2710992"/>
              <a:gd name="connsiteY6-126" fmla="*/ 895179 h 1285704"/>
              <a:gd name="connsiteX7-127" fmla="*/ 123825 w 2710992"/>
              <a:gd name="connsiteY7-128" fmla="*/ 1285704 h 1285704"/>
              <a:gd name="connsiteX0-129" fmla="*/ 123825 w 2710992"/>
              <a:gd name="connsiteY0-130" fmla="*/ 1285704 h 1285704"/>
              <a:gd name="connsiteX1-131" fmla="*/ 2200275 w 2710992"/>
              <a:gd name="connsiteY1-132" fmla="*/ 1285704 h 1285704"/>
              <a:gd name="connsiteX2-133" fmla="*/ 2679700 w 2710992"/>
              <a:gd name="connsiteY2-134" fmla="*/ 1085679 h 1285704"/>
              <a:gd name="connsiteX3-135" fmla="*/ 2501900 w 2710992"/>
              <a:gd name="connsiteY3-136" fmla="*/ 676104 h 1285704"/>
              <a:gd name="connsiteX4-137" fmla="*/ 1666875 w 2710992"/>
              <a:gd name="connsiteY4-138" fmla="*/ 279229 h 1285704"/>
              <a:gd name="connsiteX5-139" fmla="*/ 600075 w 2710992"/>
              <a:gd name="connsiteY5-140" fmla="*/ 304629 h 1285704"/>
              <a:gd name="connsiteX6-141" fmla="*/ 0 w 2710992"/>
              <a:gd name="connsiteY6-142" fmla="*/ 895179 h 1285704"/>
              <a:gd name="connsiteX7-143" fmla="*/ 123825 w 2710992"/>
              <a:gd name="connsiteY7-144" fmla="*/ 1285704 h 1285704"/>
              <a:gd name="connsiteX0-145" fmla="*/ 216585 w 2803752"/>
              <a:gd name="connsiteY0-146" fmla="*/ 1285704 h 1285704"/>
              <a:gd name="connsiteX1-147" fmla="*/ 2293035 w 2803752"/>
              <a:gd name="connsiteY1-148" fmla="*/ 1285704 h 1285704"/>
              <a:gd name="connsiteX2-149" fmla="*/ 2772460 w 2803752"/>
              <a:gd name="connsiteY2-150" fmla="*/ 1085679 h 1285704"/>
              <a:gd name="connsiteX3-151" fmla="*/ 2594660 w 2803752"/>
              <a:gd name="connsiteY3-152" fmla="*/ 676104 h 1285704"/>
              <a:gd name="connsiteX4-153" fmla="*/ 1759635 w 2803752"/>
              <a:gd name="connsiteY4-154" fmla="*/ 279229 h 1285704"/>
              <a:gd name="connsiteX5-155" fmla="*/ 692835 w 2803752"/>
              <a:gd name="connsiteY5-156" fmla="*/ 304629 h 1285704"/>
              <a:gd name="connsiteX6-157" fmla="*/ 92760 w 2803752"/>
              <a:gd name="connsiteY6-158" fmla="*/ 895179 h 1285704"/>
              <a:gd name="connsiteX7-159" fmla="*/ 216585 w 2803752"/>
              <a:gd name="connsiteY7-160" fmla="*/ 1285704 h 1285704"/>
              <a:gd name="connsiteX0-161" fmla="*/ 319131 w 2906298"/>
              <a:gd name="connsiteY0-162" fmla="*/ 1285704 h 1285704"/>
              <a:gd name="connsiteX1-163" fmla="*/ 2395581 w 2906298"/>
              <a:gd name="connsiteY1-164" fmla="*/ 1285704 h 1285704"/>
              <a:gd name="connsiteX2-165" fmla="*/ 2875006 w 2906298"/>
              <a:gd name="connsiteY2-166" fmla="*/ 1085679 h 1285704"/>
              <a:gd name="connsiteX3-167" fmla="*/ 2697206 w 2906298"/>
              <a:gd name="connsiteY3-168" fmla="*/ 676104 h 1285704"/>
              <a:gd name="connsiteX4-169" fmla="*/ 1862181 w 2906298"/>
              <a:gd name="connsiteY4-170" fmla="*/ 279229 h 1285704"/>
              <a:gd name="connsiteX5-171" fmla="*/ 795381 w 2906298"/>
              <a:gd name="connsiteY5-172" fmla="*/ 304629 h 1285704"/>
              <a:gd name="connsiteX6-173" fmla="*/ 195306 w 2906298"/>
              <a:gd name="connsiteY6-174" fmla="*/ 895179 h 1285704"/>
              <a:gd name="connsiteX7-175" fmla="*/ 319131 w 2906298"/>
              <a:gd name="connsiteY7-176" fmla="*/ 1285704 h 1285704"/>
              <a:gd name="connsiteX0-177" fmla="*/ 420994 w 3008161"/>
              <a:gd name="connsiteY0-178" fmla="*/ 1285704 h 1285704"/>
              <a:gd name="connsiteX1-179" fmla="*/ 2497444 w 3008161"/>
              <a:gd name="connsiteY1-180" fmla="*/ 1285704 h 1285704"/>
              <a:gd name="connsiteX2-181" fmla="*/ 2976869 w 3008161"/>
              <a:gd name="connsiteY2-182" fmla="*/ 1085679 h 1285704"/>
              <a:gd name="connsiteX3-183" fmla="*/ 2799069 w 3008161"/>
              <a:gd name="connsiteY3-184" fmla="*/ 676104 h 1285704"/>
              <a:gd name="connsiteX4-185" fmla="*/ 1964044 w 3008161"/>
              <a:gd name="connsiteY4-186" fmla="*/ 279229 h 1285704"/>
              <a:gd name="connsiteX5-187" fmla="*/ 897244 w 3008161"/>
              <a:gd name="connsiteY5-188" fmla="*/ 304629 h 1285704"/>
              <a:gd name="connsiteX6-189" fmla="*/ 297169 w 3008161"/>
              <a:gd name="connsiteY6-190" fmla="*/ 895179 h 1285704"/>
              <a:gd name="connsiteX7-191" fmla="*/ 420994 w 3008161"/>
              <a:gd name="connsiteY7-192" fmla="*/ 1285704 h 12857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3008161" h="1285704">
                <a:moveTo>
                  <a:pt x="420994" y="1285704"/>
                </a:moveTo>
                <a:lnTo>
                  <a:pt x="2497444" y="1285704"/>
                </a:lnTo>
                <a:cubicBezTo>
                  <a:pt x="2800127" y="1269829"/>
                  <a:pt x="2934536" y="1209504"/>
                  <a:pt x="2976869" y="1085679"/>
                </a:cubicBezTo>
                <a:cubicBezTo>
                  <a:pt x="3073177" y="872954"/>
                  <a:pt x="2928186" y="730079"/>
                  <a:pt x="2799069" y="676104"/>
                </a:cubicBezTo>
                <a:cubicBezTo>
                  <a:pt x="2787427" y="258062"/>
                  <a:pt x="2299536" y="49571"/>
                  <a:pt x="1964044" y="279229"/>
                </a:cubicBezTo>
                <a:cubicBezTo>
                  <a:pt x="1792594" y="-106004"/>
                  <a:pt x="1087744" y="-88013"/>
                  <a:pt x="897244" y="304629"/>
                </a:cubicBezTo>
                <a:cubicBezTo>
                  <a:pt x="468619" y="101429"/>
                  <a:pt x="1894" y="488779"/>
                  <a:pt x="297169" y="895179"/>
                </a:cubicBezTo>
                <a:cubicBezTo>
                  <a:pt x="-188606" y="965029"/>
                  <a:pt x="-29856" y="1266654"/>
                  <a:pt x="420994" y="1285704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9861" y="5108333"/>
            <a:ext cx="25161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Who do you celebrate with?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8753500" y="3363561"/>
            <a:ext cx="2826416" cy="580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20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What do you do?</a:t>
            </a:r>
            <a:endParaRPr lang="en-US" sz="3000" dirty="0">
              <a:solidFill>
                <a:srgbClr val="231F2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rot="1813847">
            <a:off x="3822783" y="4432768"/>
            <a:ext cx="602841" cy="82746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18" name="Oval 17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 rot="2224063">
            <a:off x="7685763" y="4274430"/>
            <a:ext cx="602841" cy="827465"/>
            <a:chOff x="2057400" y="2332412"/>
            <a:chExt cx="324766" cy="568896"/>
          </a:xfrm>
          <a:solidFill>
            <a:schemeClr val="accent3"/>
          </a:solidFill>
        </p:grpSpPr>
        <p:sp>
          <p:nvSpPr>
            <p:cNvPr id="22" name="Oval 21"/>
            <p:cNvSpPr/>
            <p:nvPr/>
          </p:nvSpPr>
          <p:spPr>
            <a:xfrm>
              <a:off x="2057400" y="2743200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215508" y="2562301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224058" y="2332412"/>
              <a:ext cx="158108" cy="158108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5" grpId="0" animBg="1"/>
      <p:bldP spid="16" grpId="0" animBg="1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dirty="0" smtClean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escribe the photo </a:t>
            </a: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82" y="688137"/>
            <a:ext cx="4384979" cy="5906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3197" y="5238190"/>
            <a:ext cx="9014908" cy="126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0"/>
              </a:spcAft>
            </a:pPr>
            <a:r>
              <a:rPr lang="en-US" sz="3000" dirty="0" smtClean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carnival is in </a:t>
            </a:r>
            <a:r>
              <a:rPr lang="en-US" sz="3000" dirty="0" err="1" smtClean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Notting</a:t>
            </a:r>
            <a:r>
              <a:rPr lang="en-US" sz="3000" dirty="0" smtClean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Hill, London in August.</a:t>
            </a:r>
            <a:endParaRPr lang="en-US" sz="300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3000" dirty="0" smtClean="0">
                <a:solidFill>
                  <a:srgbClr val="00AEE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People wear costumes, play music and dance.</a:t>
            </a:r>
            <a:endParaRPr lang="en-US" sz="3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6565" y="601644"/>
            <a:ext cx="6664362" cy="4442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27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ook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text and complete the key phrases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863" y="1336768"/>
            <a:ext cx="10700273" cy="3973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5090" algn="l"/>
                <a:tab pos="1316990" algn="l"/>
                <a:tab pos="1344295" algn="l"/>
              </a:tabLst>
            </a:pP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You can 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enjoy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.............................................. .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en-US" sz="3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5090" algn="l"/>
                <a:tab pos="1322705" algn="l"/>
                <a:tab pos="1347470" algn="l"/>
              </a:tabLst>
            </a:pPr>
            <a:endParaRPr lang="vi-VN" sz="3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5090" algn="l"/>
                <a:tab pos="1322705" algn="l"/>
                <a:tab pos="1347470" algn="l"/>
              </a:tabLst>
            </a:pP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Local people 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celebrate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................................... .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	</a:t>
            </a:r>
            <a:endParaRPr lang="en-US" sz="3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79375" algn="l"/>
                <a:tab pos="978535" algn="r"/>
                <a:tab pos="996950" algn="l"/>
              </a:tabLst>
            </a:pPr>
            <a:endParaRPr lang="vi-VN" sz="3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79375" algn="l"/>
                <a:tab pos="978535" algn="r"/>
                <a:tab pos="996950" algn="l"/>
              </a:tabLst>
            </a:pP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are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.......................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street.</a:t>
            </a:r>
            <a:endParaRPr lang="en-US" sz="3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8265" algn="l"/>
                <a:tab pos="1316990" algn="l"/>
                <a:tab pos="1341120" algn="l"/>
              </a:tabLst>
            </a:pPr>
            <a:endParaRPr lang="vi-VN" sz="3400" u="none" strike="noStrike" spc="0" dirty="0" smtClean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Clr>
                <a:srgbClr val="231F20"/>
              </a:buClr>
              <a:buSzPts val="600"/>
              <a:tabLst>
                <a:tab pos="88265" algn="l"/>
                <a:tab pos="1316990" algn="l"/>
                <a:tab pos="1341120" algn="l"/>
              </a:tabLst>
            </a:pP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It's a lot 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</a:t>
            </a:r>
            <a:r>
              <a:rPr lang="vi-VN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......... .</a:t>
            </a:r>
            <a:r>
              <a:rPr lang="en-US" sz="3400" u="none" strike="noStrike" spc="0" dirty="0" smtClean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3400" u="none" strike="noStrike" spc="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8509" y="1235736"/>
            <a:ext cx="4852610" cy="645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75895" algn="l"/>
              </a:tabLst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Notting</a:t>
            </a: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Hill Carnival</a:t>
            </a:r>
            <a:endParaRPr lang="en-US" sz="3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6181" y="2382843"/>
            <a:ext cx="37146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Caribbean culture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13910" y="3425076"/>
            <a:ext cx="2353529" cy="645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big parades</a:t>
            </a:r>
            <a:endParaRPr lang="en-US" sz="3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8648" y="4602684"/>
            <a:ext cx="814647" cy="6452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66370" algn="l"/>
              </a:tabLst>
            </a:pPr>
            <a:r>
              <a:rPr lang="vi-VN" sz="3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fun</a:t>
            </a:r>
            <a:endParaRPr lang="en-US" sz="3400" dirty="0" smtClean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19" y="364320"/>
            <a:ext cx="3057952" cy="1619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0708" y="41411"/>
            <a:ext cx="3869970" cy="6458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00"/>
              </a:spcAft>
            </a:pP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Language point: </a:t>
            </a:r>
            <a:r>
              <a:rPr lang="en-US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also</a:t>
            </a:r>
            <a:endParaRPr lang="en-US" sz="3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257371" y="1174058"/>
            <a:ext cx="484095" cy="172584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21931" y="952573"/>
            <a:ext cx="5875326" cy="615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is adverbs, means 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"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in </a:t>
            </a:r>
            <a:r>
              <a:rPr lang="en-US" sz="3400" b="1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addition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ea typeface="MS Mincho"/>
              </a:rPr>
              <a:t>"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9" name="Right Arrow 2"/>
          <p:cNvSpPr/>
          <p:nvPr/>
        </p:nvSpPr>
        <p:spPr bwMode="auto">
          <a:xfrm rot="16200000">
            <a:off x="3875528" y="4295689"/>
            <a:ext cx="3567481" cy="1071585"/>
          </a:xfrm>
          <a:prstGeom prst="rightArrow">
            <a:avLst>
              <a:gd name="adj1" fmla="val 52185"/>
              <a:gd name="adj2" fmla="val 43181"/>
            </a:avLst>
          </a:prstGeom>
          <a:solidFill>
            <a:srgbClr val="0070C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lIns="182880" anchor="ctr"/>
          <a:lstStyle/>
          <a:p>
            <a:pPr>
              <a:defRPr/>
            </a:pPr>
            <a:endParaRPr lang="en-US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0" name="Bent Arrow 10"/>
          <p:cNvSpPr/>
          <p:nvPr/>
        </p:nvSpPr>
        <p:spPr bwMode="auto">
          <a:xfrm>
            <a:off x="5949298" y="3871483"/>
            <a:ext cx="1438121" cy="2743739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>
              <a:defRPr/>
            </a:pPr>
            <a:endParaRPr lang="en-US" sz="1600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Bent Arrow 19"/>
          <p:cNvSpPr/>
          <p:nvPr/>
        </p:nvSpPr>
        <p:spPr bwMode="auto">
          <a:xfrm flipH="1">
            <a:off x="3940075" y="3871483"/>
            <a:ext cx="1438121" cy="2743739"/>
          </a:xfrm>
          <a:prstGeom prst="bentArrow">
            <a:avLst>
              <a:gd name="adj1" fmla="val 33761"/>
              <a:gd name="adj2" fmla="val 30171"/>
              <a:gd name="adj3" fmla="val 22792"/>
              <a:gd name="adj4" fmla="val 45630"/>
            </a:avLst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vert270" bIns="182880"/>
          <a:lstStyle/>
          <a:p>
            <a:pPr>
              <a:defRPr/>
            </a:pPr>
            <a:endParaRPr lang="en-US" sz="1600" kern="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75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2609877" y="1700784"/>
            <a:ext cx="5880362" cy="160365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 "also"  in the normal mid position for adverbs: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9419" y="3467391"/>
            <a:ext cx="3684288" cy="1944534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435595" y="3511129"/>
            <a:ext cx="4591454" cy="2341119"/>
          </a:xfrm>
          <a:prstGeom prst="roundRect">
            <a:avLst>
              <a:gd name="adj" fmla="val 12271"/>
            </a:avLst>
          </a:prstGeom>
          <a:noFill/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8025" y="3467391"/>
            <a:ext cx="3684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</a:t>
            </a:r>
            <a:r>
              <a:rPr lang="vi-VN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 </a:t>
            </a:r>
            <a:r>
              <a:rPr lang="en-US" sz="3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between 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the subject and main verb, or after the modal verb or first auxiliary verb</a:t>
            </a:r>
            <a:endParaRPr lang="en-US" sz="3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00678" y="3605479"/>
            <a:ext cx="421170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</a:t>
            </a:r>
            <a:r>
              <a:rPr lang="vi-VN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after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MS Mincho"/>
              </a:rPr>
              <a:t> be as a main verb. In this position, the meaning of also usually connects back to the whole clause that comes before: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674" y="5525519"/>
            <a:ext cx="48641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720725" algn="l"/>
              </a:tabLst>
            </a:pPr>
            <a:r>
              <a:rPr lang="vi-VN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Eg: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She works very hard but she 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also </a:t>
            </a:r>
            <a:r>
              <a:rPr lang="vi-V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goes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 to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the gym every week.</a:t>
            </a:r>
            <a:endParaRPr lang="en-US" sz="2400" b="1" dirty="0">
              <a:latin typeface="Times New Roman" panose="02020603050405020304" pitchFamily="18" charset="0"/>
              <a:ea typeface="MS Mincho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0261" y="6058940"/>
            <a:ext cx="4462120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720725" algn="l"/>
              </a:tabLst>
            </a:pPr>
            <a:r>
              <a:rPr lang="vi-VN" sz="24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Eg: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He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MS Mincho"/>
              </a:rPr>
              <a:t> also becoming a teacher.</a:t>
            </a:r>
            <a:endParaRPr lang="en-US" sz="2400" b="1" dirty="0">
              <a:latin typeface="Times New Roman" panose="02020603050405020304" pitchFamily="18" charset="0"/>
              <a:ea typeface="MS Minch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1" animBg="1"/>
      <p:bldP spid="10" grpId="1" animBg="1"/>
      <p:bldP spid="11" grpId="1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892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words in blue in the text. How do you say </a:t>
            </a: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language? Then choose the correct words.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0254" y="1323201"/>
            <a:ext cx="119517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 buy presents.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 have also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We also have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family meal.</a:t>
            </a:r>
            <a:endParaRPr lang="vi-VN" sz="3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en-US" sz="3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25000"/>
              </a:lnSpc>
              <a:spcAft>
                <a:spcPts val="0"/>
              </a:spcAft>
              <a:buFontTx/>
              <a:buChar char="-"/>
            </a:pP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are fireworks.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There's also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There also is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 concert.</a:t>
            </a:r>
            <a:endParaRPr lang="vi-VN" sz="3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5000"/>
              </a:lnSpc>
              <a:spcAft>
                <a:spcPts val="0"/>
              </a:spcAft>
            </a:pPr>
            <a:endParaRPr lang="en-US" sz="3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like school, but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also like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 like also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the holidays. My birthday </a:t>
            </a:r>
            <a:endParaRPr lang="vi-VN" sz="3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vi-VN" sz="3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in April. My sister's birthday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also is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/ </a:t>
            </a:r>
            <a:r>
              <a:rPr lang="en-US" sz="3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is also </a:t>
            </a:r>
            <a:r>
              <a:rPr lang="en-US" sz="3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 April.</a:t>
            </a:r>
            <a:endParaRPr lang="en-US" sz="3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583519" y="1982167"/>
            <a:ext cx="2442145" cy="23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10476" y="3234624"/>
            <a:ext cx="22807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549864" y="4454809"/>
            <a:ext cx="1893506" cy="23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250494" y="5497157"/>
            <a:ext cx="1108197" cy="1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2157</Words>
  <Application>WPS Presentation</Application>
  <PresentationFormat>Widescreen</PresentationFormat>
  <Paragraphs>105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Times New Roman</vt:lpstr>
      <vt:lpstr>MS Mincho</vt:lpstr>
      <vt:lpstr>Segoe Print</vt:lpstr>
      <vt:lpstr>Microsoft Sans Serif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PHAM THI THUY</cp:lastModifiedBy>
  <cp:revision>30</cp:revision>
  <dcterms:created xsi:type="dcterms:W3CDTF">2021-05-03T09:37:00Z</dcterms:created>
  <dcterms:modified xsi:type="dcterms:W3CDTF">2021-07-22T03:50:46Z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